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305" r:id="rId2"/>
    <p:sldId id="317" r:id="rId3"/>
    <p:sldId id="306" r:id="rId4"/>
    <p:sldId id="307" r:id="rId5"/>
    <p:sldId id="295" r:id="rId6"/>
    <p:sldId id="296" r:id="rId7"/>
    <p:sldId id="314" r:id="rId8"/>
    <p:sldId id="309" r:id="rId9"/>
    <p:sldId id="310" r:id="rId10"/>
    <p:sldId id="319" r:id="rId11"/>
    <p:sldId id="297" r:id="rId12"/>
    <p:sldId id="298" r:id="rId13"/>
    <p:sldId id="316" r:id="rId14"/>
    <p:sldId id="311" r:id="rId15"/>
    <p:sldId id="312" r:id="rId16"/>
    <p:sldId id="313" r:id="rId17"/>
    <p:sldId id="321" r:id="rId18"/>
    <p:sldId id="299" r:id="rId19"/>
    <p:sldId id="300" r:id="rId20"/>
    <p:sldId id="301" r:id="rId21"/>
    <p:sldId id="322" r:id="rId22"/>
    <p:sldId id="302" r:id="rId23"/>
    <p:sldId id="303" r:id="rId24"/>
    <p:sldId id="308" r:id="rId2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3"/>
    <p:restoredTop sz="94746"/>
  </p:normalViewPr>
  <p:slideViewPr>
    <p:cSldViewPr snapToGrid="0" snapToObjects="1">
      <p:cViewPr varScale="1">
        <p:scale>
          <a:sx n="67" d="100"/>
          <a:sy n="67" d="100"/>
        </p:scale>
        <p:origin x="6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1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384" y="6281738"/>
            <a:ext cx="148166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221788"/>
            <a:ext cx="11167872" cy="64519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448" y="1236743"/>
            <a:ext cx="11155680" cy="49785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4165600" y="6608764"/>
            <a:ext cx="3860800" cy="1809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1" charset="-122"/>
              </a:defRPr>
            </a:lvl1pPr>
          </a:lstStyle>
          <a:p>
            <a:pPr>
              <a:defRPr/>
            </a:pPr>
            <a:r>
              <a:rPr altLang="zh-CN">
                <a:solidFill>
                  <a:srgbClr val="767779"/>
                </a:solidFill>
              </a:rPr>
              <a:t>Confidential | Copyright 2013 Trend Micro Inc.</a:t>
            </a:r>
          </a:p>
        </p:txBody>
      </p:sp>
    </p:spTree>
    <p:extLst>
      <p:ext uri="{BB962C8B-B14F-4D97-AF65-F5344CB8AC3E}">
        <p14:creationId xmlns:p14="http://schemas.microsoft.com/office/powerpoint/2010/main" val="299134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81" r:id="rId3"/>
    <p:sldLayoutId id="2147483662" r:id="rId4"/>
    <p:sldLayoutId id="2147483664" r:id="rId5"/>
    <p:sldLayoutId id="2147483663" r:id="rId6"/>
    <p:sldLayoutId id="2147483665" r:id="rId7"/>
    <p:sldLayoutId id="2147483682" r:id="rId8"/>
  </p:sldLayoutIdLst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组 434"/>
          <p:cNvGrpSpPr/>
          <p:nvPr/>
        </p:nvGrpSpPr>
        <p:grpSpPr>
          <a:xfrm rot="5400000">
            <a:off x="1380318" y="1280253"/>
            <a:ext cx="1536857" cy="4297494"/>
            <a:chOff x="4711238" y="477896"/>
            <a:chExt cx="1536857" cy="4297494"/>
          </a:xfrm>
        </p:grpSpPr>
        <p:sp>
          <p:nvSpPr>
            <p:cNvPr id="21" name="椭圆 20"/>
            <p:cNvSpPr/>
            <p:nvPr/>
          </p:nvSpPr>
          <p:spPr>
            <a:xfrm rot="10800000">
              <a:off x="6091822" y="4078958"/>
              <a:ext cx="156273" cy="15627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10800000">
              <a:off x="6091822" y="389890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10800000">
              <a:off x="5918563" y="4078958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10800000">
              <a:off x="5918563" y="3898904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0800000">
              <a:off x="5748701" y="4078958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10800000">
              <a:off x="5748701" y="3898904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10800000">
              <a:off x="5578839" y="4078958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10800000">
              <a:off x="5578839" y="3898904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10800000">
              <a:off x="5405580" y="4078958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10800000">
              <a:off x="5405580" y="3898904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10800000">
              <a:off x="5235718" y="4078958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0800000">
              <a:off x="5235718" y="389890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0">
              <a:off x="5054358" y="4078958"/>
              <a:ext cx="156273" cy="15627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0800000">
              <a:off x="5054358" y="3898904"/>
              <a:ext cx="156273" cy="156273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0800000">
              <a:off x="4881099" y="4078958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4881099" y="3898904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4711238" y="4078958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4711238" y="3898904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10800000">
              <a:off x="6091822" y="3718852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10800000">
              <a:off x="6091822" y="3538799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10800000">
              <a:off x="5918563" y="3718852"/>
              <a:ext cx="156273" cy="15627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10800000">
              <a:off x="5918563" y="3538799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10800000">
              <a:off x="5748701" y="3718852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10800000">
              <a:off x="5748701" y="3538799"/>
              <a:ext cx="156273" cy="15627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10800000">
              <a:off x="5578839" y="3718852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10800000">
              <a:off x="5578839" y="3538799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10800000">
              <a:off x="5405580" y="3718852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0800000">
              <a:off x="5405580" y="3538799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0800000">
              <a:off x="5235718" y="3718852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10800000">
              <a:off x="5235718" y="3538799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10800000">
              <a:off x="5054358" y="3718852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10800000">
              <a:off x="5054358" y="353879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10800000">
              <a:off x="4881099" y="3718852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10800000">
              <a:off x="4881099" y="353879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10800000">
              <a:off x="4711238" y="3718852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10800000">
              <a:off x="4711238" y="3538799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0800000">
              <a:off x="6091822" y="3358745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0800000">
              <a:off x="6091822" y="3178693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0800000">
              <a:off x="5918563" y="3358745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0800000">
              <a:off x="5918563" y="3178693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0800000">
              <a:off x="5748701" y="3358745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0800000">
              <a:off x="5748701" y="3178693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0800000">
              <a:off x="5578839" y="3358745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0800000">
              <a:off x="5578839" y="3178693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0800000">
              <a:off x="5405580" y="3358745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0800000">
              <a:off x="5405580" y="3178693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 rot="10800000">
              <a:off x="5235718" y="3358745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 rot="10800000">
              <a:off x="5235718" y="3178693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 rot="10800000">
              <a:off x="5054358" y="3358745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 rot="10800000">
              <a:off x="5054358" y="3178693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 rot="10800000">
              <a:off x="4881099" y="3358745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 rot="10800000">
              <a:off x="4881099" y="3178693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 rot="10800000">
              <a:off x="4711238" y="3358745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 rot="10800000">
              <a:off x="4711238" y="3178693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 rot="10800000">
              <a:off x="6091822" y="2998639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 rot="10800000">
              <a:off x="6091822" y="2818587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 rot="10800000">
              <a:off x="5918563" y="2998639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 rot="10800000">
              <a:off x="5918563" y="2818587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 rot="10800000">
              <a:off x="5748701" y="2998639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 rot="10800000">
              <a:off x="5748701" y="2818587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 rot="10800000">
              <a:off x="5578839" y="2998639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>
              <a:off x="5578839" y="2818587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 rot="10800000">
              <a:off x="5405580" y="2998639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 rot="10800000">
              <a:off x="5405580" y="2818587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 rot="10800000">
              <a:off x="5235718" y="299863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 rot="10800000">
              <a:off x="5235718" y="2818587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0800000">
              <a:off x="5054358" y="299863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 rot="10800000">
              <a:off x="5054358" y="2818587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 rot="10800000">
              <a:off x="4881099" y="2998639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 rot="10800000">
              <a:off x="4881099" y="2818587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 rot="10800000">
              <a:off x="4711238" y="299863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 rot="10800000">
              <a:off x="4711238" y="2818587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 rot="10800000">
              <a:off x="6091822" y="2638534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 rot="10800000">
              <a:off x="6091822" y="2458480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 rot="10800000">
              <a:off x="5918563" y="2638534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 rot="10800000">
              <a:off x="5918563" y="2458480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 rot="10800000">
              <a:off x="5748701" y="263853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 rot="10800000">
              <a:off x="5748701" y="2458480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 rot="10800000">
              <a:off x="5578839" y="2638534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 rot="10800000">
              <a:off x="5578839" y="2458480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 rot="10800000">
              <a:off x="5405580" y="2638534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 rot="10800000">
              <a:off x="5405580" y="2458480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 rot="10800000">
              <a:off x="5235718" y="2638534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 rot="10800000">
              <a:off x="5235718" y="2458480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 rot="10800000">
              <a:off x="5054358" y="2638534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 rot="10800000">
              <a:off x="5054358" y="2458480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 rot="10800000">
              <a:off x="4881099" y="2638534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 rot="10800000">
              <a:off x="4881099" y="2458480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 rot="10800000">
              <a:off x="4711238" y="2638534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 rot="10800000">
              <a:off x="4711238" y="2458480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 rot="10800000">
              <a:off x="6091822" y="227842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 rot="10800000">
              <a:off x="6091822" y="2098374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 rot="10800000">
              <a:off x="5918563" y="227842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 rot="10800000">
              <a:off x="5918563" y="2098374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 rot="10800000">
              <a:off x="5748701" y="2278428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 rot="10800000">
              <a:off x="5748701" y="2098374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 rot="10800000">
              <a:off x="5578839" y="2278428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 rot="10800000">
              <a:off x="5578839" y="2098374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 rot="10800000">
              <a:off x="5405580" y="227842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 rot="10800000">
              <a:off x="5405580" y="2098374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 rot="10800000">
              <a:off x="5235718" y="227842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 rot="10800000">
              <a:off x="5235718" y="2098374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 rot="10800000">
              <a:off x="5054358" y="227842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 rot="10800000">
              <a:off x="5054358" y="2098374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 rot="10800000">
              <a:off x="4881099" y="227842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 rot="10800000">
              <a:off x="4881099" y="2098374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 rot="10800000">
              <a:off x="4711238" y="227842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 rot="10800000">
              <a:off x="4711238" y="2098374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 rot="10800000">
              <a:off x="6091822" y="1918321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 rot="10800000">
              <a:off x="6091822" y="1738268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 rot="10800000">
              <a:off x="5918563" y="1918321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0" name="椭圆 239"/>
            <p:cNvSpPr/>
            <p:nvPr/>
          </p:nvSpPr>
          <p:spPr>
            <a:xfrm rot="10800000">
              <a:off x="5918563" y="173826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 rot="10800000">
              <a:off x="5748701" y="1918321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 rot="10800000">
              <a:off x="5748701" y="1738268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 rot="10800000">
              <a:off x="5578839" y="1918321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 rot="10800000">
              <a:off x="5578839" y="1738268"/>
              <a:ext cx="156273" cy="156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 rot="10800000">
              <a:off x="5405580" y="1918321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 rot="10800000">
              <a:off x="5405580" y="173826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 rot="10800000">
              <a:off x="5235718" y="1918321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 rot="10800000">
              <a:off x="5235718" y="1738268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 rot="10800000">
              <a:off x="5054358" y="1918321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 rot="10800000">
              <a:off x="5054358" y="1738268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 rot="10800000">
              <a:off x="4881099" y="1918321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 rot="10800000">
              <a:off x="4881099" y="173826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 rot="10800000">
              <a:off x="4711238" y="1918321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 rot="10800000">
              <a:off x="4711238" y="1738268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 rot="10800000">
              <a:off x="6091822" y="155821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 rot="10800000">
              <a:off x="6091822" y="1378162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 rot="10800000">
              <a:off x="5918563" y="1558215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 rot="10800000">
              <a:off x="5918563" y="1378162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 rot="10800000">
              <a:off x="5748701" y="1558215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 rot="10800000">
              <a:off x="5748701" y="1378162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 rot="10800000">
              <a:off x="5578839" y="155821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 rot="10800000">
              <a:off x="5578839" y="1378162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 rot="10800000">
              <a:off x="5405580" y="1558215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 rot="10800000">
              <a:off x="5405580" y="1378162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 rot="10800000">
              <a:off x="5235718" y="155821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 rot="10800000">
              <a:off x="5235718" y="1378162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 rot="10800000">
              <a:off x="5054358" y="155821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 rot="10800000">
              <a:off x="5054358" y="1378162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 rot="10800000">
              <a:off x="4881099" y="1558215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 rot="10800000">
              <a:off x="4881099" y="1378162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 rot="10800000">
              <a:off x="4711238" y="155821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 rot="10800000">
              <a:off x="4711238" y="1378162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 rot="10800000">
              <a:off x="6091822" y="1198108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 rot="10800000">
              <a:off x="5918563" y="1198108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 rot="10800000">
              <a:off x="5748701" y="1198108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 rot="10800000">
              <a:off x="5578839" y="1198108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 rot="10800000">
              <a:off x="5405580" y="119810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 rot="10800000">
              <a:off x="5235718" y="1198108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 rot="10800000">
              <a:off x="5054358" y="1198108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 rot="10800000">
              <a:off x="4881099" y="1198108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 rot="10800000">
              <a:off x="4711238" y="119810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 rot="10800000">
              <a:off x="6091822" y="1018055"/>
              <a:ext cx="156273" cy="156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 rot="10800000">
              <a:off x="6091822" y="838002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 rot="10800000">
              <a:off x="5918563" y="101805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 rot="10800000">
              <a:off x="5918563" y="838002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 rot="10800000">
              <a:off x="5748701" y="1018055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 rot="10800000">
              <a:off x="5748701" y="838002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 rot="10800000">
              <a:off x="5578839" y="101805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 rot="10800000">
              <a:off x="5578839" y="838002"/>
              <a:ext cx="156273" cy="156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 rot="10800000">
              <a:off x="5405580" y="1018055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 rot="10800000">
              <a:off x="5405580" y="838002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 rot="10800000">
              <a:off x="5235718" y="101805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 rot="10800000">
              <a:off x="5235718" y="838002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 rot="10800000">
              <a:off x="5054358" y="101805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 rot="10800000">
              <a:off x="5054358" y="838002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 rot="10800000">
              <a:off x="4881099" y="101805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 rot="10800000">
              <a:off x="4881099" y="838002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 rot="10800000">
              <a:off x="4711238" y="1018055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 rot="10800000">
              <a:off x="4711238" y="838002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3" name="椭圆 362"/>
            <p:cNvSpPr/>
            <p:nvPr/>
          </p:nvSpPr>
          <p:spPr>
            <a:xfrm rot="10800000">
              <a:off x="6091822" y="657949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4" name="椭圆 363"/>
            <p:cNvSpPr/>
            <p:nvPr/>
          </p:nvSpPr>
          <p:spPr>
            <a:xfrm rot="10800000">
              <a:off x="6091822" y="477896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 rot="10800000">
              <a:off x="5918563" y="657949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6" name="椭圆 365"/>
            <p:cNvSpPr/>
            <p:nvPr/>
          </p:nvSpPr>
          <p:spPr>
            <a:xfrm rot="10800000">
              <a:off x="5918563" y="477896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7" name="椭圆 366"/>
            <p:cNvSpPr/>
            <p:nvPr/>
          </p:nvSpPr>
          <p:spPr>
            <a:xfrm rot="10800000">
              <a:off x="5748701" y="657949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 rot="10800000">
              <a:off x="5748701" y="477896"/>
              <a:ext cx="156273" cy="156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9" name="椭圆 368"/>
            <p:cNvSpPr/>
            <p:nvPr/>
          </p:nvSpPr>
          <p:spPr>
            <a:xfrm rot="10800000">
              <a:off x="5578839" y="657949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0" name="椭圆 369"/>
            <p:cNvSpPr/>
            <p:nvPr/>
          </p:nvSpPr>
          <p:spPr>
            <a:xfrm rot="10800000">
              <a:off x="5578839" y="477896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 rot="10800000">
              <a:off x="5405580" y="657949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2" name="椭圆 371"/>
            <p:cNvSpPr/>
            <p:nvPr/>
          </p:nvSpPr>
          <p:spPr>
            <a:xfrm rot="10800000">
              <a:off x="5405580" y="477896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3" name="椭圆 372"/>
            <p:cNvSpPr/>
            <p:nvPr/>
          </p:nvSpPr>
          <p:spPr>
            <a:xfrm rot="10800000">
              <a:off x="5235718" y="657949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 rot="10800000">
              <a:off x="5235718" y="477896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5" name="椭圆 374"/>
            <p:cNvSpPr/>
            <p:nvPr/>
          </p:nvSpPr>
          <p:spPr>
            <a:xfrm rot="10800000">
              <a:off x="5054358" y="657949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6" name="椭圆 375"/>
            <p:cNvSpPr/>
            <p:nvPr/>
          </p:nvSpPr>
          <p:spPr>
            <a:xfrm rot="10800000">
              <a:off x="5054358" y="477896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 rot="10800000">
              <a:off x="4881099" y="657949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8" name="椭圆 377"/>
            <p:cNvSpPr/>
            <p:nvPr/>
          </p:nvSpPr>
          <p:spPr>
            <a:xfrm rot="10800000">
              <a:off x="4881099" y="477896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9" name="椭圆 378"/>
            <p:cNvSpPr/>
            <p:nvPr/>
          </p:nvSpPr>
          <p:spPr>
            <a:xfrm rot="10800000">
              <a:off x="4711238" y="657949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 rot="10800000">
              <a:off x="4711238" y="477896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 rot="10800000">
              <a:off x="6091822" y="4619117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0" name="椭圆 399"/>
            <p:cNvSpPr/>
            <p:nvPr/>
          </p:nvSpPr>
          <p:spPr>
            <a:xfrm rot="10800000">
              <a:off x="6091822" y="443906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 rot="10800000">
              <a:off x="5918563" y="4619117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2" name="椭圆 401"/>
            <p:cNvSpPr/>
            <p:nvPr/>
          </p:nvSpPr>
          <p:spPr>
            <a:xfrm rot="10800000">
              <a:off x="5918563" y="4439064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3" name="椭圆 402"/>
            <p:cNvSpPr/>
            <p:nvPr/>
          </p:nvSpPr>
          <p:spPr>
            <a:xfrm rot="10800000">
              <a:off x="5748701" y="4619117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 rot="10800000">
              <a:off x="5748701" y="443906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5" name="椭圆 404"/>
            <p:cNvSpPr/>
            <p:nvPr/>
          </p:nvSpPr>
          <p:spPr>
            <a:xfrm rot="10800000">
              <a:off x="5578839" y="4619117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 rot="10800000">
              <a:off x="5578839" y="4439064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 rot="10800000">
              <a:off x="5405580" y="4619117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8" name="椭圆 407"/>
            <p:cNvSpPr/>
            <p:nvPr/>
          </p:nvSpPr>
          <p:spPr>
            <a:xfrm rot="10800000">
              <a:off x="5405580" y="4439064"/>
              <a:ext cx="156273" cy="1562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9" name="椭圆 408"/>
            <p:cNvSpPr/>
            <p:nvPr/>
          </p:nvSpPr>
          <p:spPr>
            <a:xfrm rot="10800000">
              <a:off x="5235718" y="4619117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 rot="10800000">
              <a:off x="5235718" y="443906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1" name="椭圆 410"/>
            <p:cNvSpPr/>
            <p:nvPr/>
          </p:nvSpPr>
          <p:spPr>
            <a:xfrm rot="10800000">
              <a:off x="5054358" y="4619117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2" name="椭圆 411"/>
            <p:cNvSpPr/>
            <p:nvPr/>
          </p:nvSpPr>
          <p:spPr>
            <a:xfrm rot="10800000">
              <a:off x="5054358" y="443906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 rot="10800000">
              <a:off x="4881099" y="4619117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4" name="椭圆 413"/>
            <p:cNvSpPr/>
            <p:nvPr/>
          </p:nvSpPr>
          <p:spPr>
            <a:xfrm rot="10800000">
              <a:off x="4881099" y="4439064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5" name="椭圆 414"/>
            <p:cNvSpPr/>
            <p:nvPr/>
          </p:nvSpPr>
          <p:spPr>
            <a:xfrm rot="10800000">
              <a:off x="4711238" y="4619117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 rot="10800000">
              <a:off x="4711238" y="4439064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6" name="椭圆 425"/>
            <p:cNvSpPr/>
            <p:nvPr/>
          </p:nvSpPr>
          <p:spPr>
            <a:xfrm rot="10800000">
              <a:off x="6091822" y="4259011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7" name="椭圆 426"/>
            <p:cNvSpPr/>
            <p:nvPr/>
          </p:nvSpPr>
          <p:spPr>
            <a:xfrm rot="10800000">
              <a:off x="5918563" y="4259011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 rot="10800000">
              <a:off x="5748701" y="4259011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9" name="椭圆 428"/>
            <p:cNvSpPr/>
            <p:nvPr/>
          </p:nvSpPr>
          <p:spPr>
            <a:xfrm rot="10800000">
              <a:off x="5578839" y="4259011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0" name="椭圆 429"/>
            <p:cNvSpPr/>
            <p:nvPr/>
          </p:nvSpPr>
          <p:spPr>
            <a:xfrm rot="10800000">
              <a:off x="5405580" y="4259011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 rot="10800000">
              <a:off x="5235718" y="4259011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2" name="椭圆 431"/>
            <p:cNvSpPr/>
            <p:nvPr/>
          </p:nvSpPr>
          <p:spPr>
            <a:xfrm rot="10800000">
              <a:off x="5054358" y="4259011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3" name="椭圆 432"/>
            <p:cNvSpPr/>
            <p:nvPr/>
          </p:nvSpPr>
          <p:spPr>
            <a:xfrm rot="10800000">
              <a:off x="4881099" y="4259011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 rot="10800000">
              <a:off x="4711238" y="4259011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36" name="组 435"/>
          <p:cNvGrpSpPr/>
          <p:nvPr/>
        </p:nvGrpSpPr>
        <p:grpSpPr>
          <a:xfrm rot="16200000">
            <a:off x="9274825" y="1280253"/>
            <a:ext cx="1536857" cy="4297494"/>
            <a:chOff x="4711238" y="477896"/>
            <a:chExt cx="1536857" cy="4297494"/>
          </a:xfrm>
        </p:grpSpPr>
        <p:sp>
          <p:nvSpPr>
            <p:cNvPr id="437" name="椭圆 436"/>
            <p:cNvSpPr/>
            <p:nvPr/>
          </p:nvSpPr>
          <p:spPr>
            <a:xfrm rot="10800000">
              <a:off x="6091822" y="4078958"/>
              <a:ext cx="156273" cy="15627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8" name="椭圆 437"/>
            <p:cNvSpPr/>
            <p:nvPr/>
          </p:nvSpPr>
          <p:spPr>
            <a:xfrm rot="10800000">
              <a:off x="6091822" y="389890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9" name="椭圆 438"/>
            <p:cNvSpPr/>
            <p:nvPr/>
          </p:nvSpPr>
          <p:spPr>
            <a:xfrm rot="10800000">
              <a:off x="5918563" y="4078958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 rot="10800000">
              <a:off x="5918563" y="3898904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1" name="椭圆 440"/>
            <p:cNvSpPr/>
            <p:nvPr/>
          </p:nvSpPr>
          <p:spPr>
            <a:xfrm rot="10800000">
              <a:off x="5748701" y="4078958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2" name="椭圆 441"/>
            <p:cNvSpPr/>
            <p:nvPr/>
          </p:nvSpPr>
          <p:spPr>
            <a:xfrm rot="10800000">
              <a:off x="5748701" y="3898904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 rot="10800000">
              <a:off x="5578839" y="4078958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4" name="椭圆 443"/>
            <p:cNvSpPr/>
            <p:nvPr/>
          </p:nvSpPr>
          <p:spPr>
            <a:xfrm rot="10800000">
              <a:off x="5578839" y="3898904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5" name="椭圆 444"/>
            <p:cNvSpPr/>
            <p:nvPr/>
          </p:nvSpPr>
          <p:spPr>
            <a:xfrm rot="10800000">
              <a:off x="5405580" y="4078958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 rot="10800000">
              <a:off x="5405580" y="3898904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7" name="椭圆 446"/>
            <p:cNvSpPr/>
            <p:nvPr/>
          </p:nvSpPr>
          <p:spPr>
            <a:xfrm rot="10800000">
              <a:off x="5235718" y="4078958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8" name="椭圆 447"/>
            <p:cNvSpPr/>
            <p:nvPr/>
          </p:nvSpPr>
          <p:spPr>
            <a:xfrm rot="10800000">
              <a:off x="5235718" y="389890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 rot="10800000">
              <a:off x="5054358" y="4078958"/>
              <a:ext cx="156273" cy="15627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0" name="椭圆 449"/>
            <p:cNvSpPr/>
            <p:nvPr/>
          </p:nvSpPr>
          <p:spPr>
            <a:xfrm rot="10800000">
              <a:off x="5054358" y="3898904"/>
              <a:ext cx="156273" cy="156273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1" name="椭圆 450"/>
            <p:cNvSpPr/>
            <p:nvPr/>
          </p:nvSpPr>
          <p:spPr>
            <a:xfrm rot="10800000">
              <a:off x="4881099" y="4078958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 rot="10800000">
              <a:off x="4881099" y="3898904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3" name="椭圆 452"/>
            <p:cNvSpPr/>
            <p:nvPr/>
          </p:nvSpPr>
          <p:spPr>
            <a:xfrm rot="10800000">
              <a:off x="4711238" y="4078958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4" name="椭圆 453"/>
            <p:cNvSpPr/>
            <p:nvPr/>
          </p:nvSpPr>
          <p:spPr>
            <a:xfrm rot="10800000">
              <a:off x="4711238" y="3898904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 rot="10800000">
              <a:off x="6091822" y="3718852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6" name="椭圆 455"/>
            <p:cNvSpPr/>
            <p:nvPr/>
          </p:nvSpPr>
          <p:spPr>
            <a:xfrm rot="10800000">
              <a:off x="6091822" y="3538799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7" name="椭圆 456"/>
            <p:cNvSpPr/>
            <p:nvPr/>
          </p:nvSpPr>
          <p:spPr>
            <a:xfrm rot="10800000">
              <a:off x="5918563" y="3718852"/>
              <a:ext cx="156273" cy="15627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 rot="10800000">
              <a:off x="5918563" y="3538799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9" name="椭圆 458"/>
            <p:cNvSpPr/>
            <p:nvPr/>
          </p:nvSpPr>
          <p:spPr>
            <a:xfrm rot="10800000">
              <a:off x="5748701" y="3718852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0" name="椭圆 459"/>
            <p:cNvSpPr/>
            <p:nvPr/>
          </p:nvSpPr>
          <p:spPr>
            <a:xfrm rot="10800000">
              <a:off x="5748701" y="3538799"/>
              <a:ext cx="156273" cy="15627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 rot="10800000">
              <a:off x="5578839" y="3718852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2" name="椭圆 461"/>
            <p:cNvSpPr/>
            <p:nvPr/>
          </p:nvSpPr>
          <p:spPr>
            <a:xfrm rot="10800000">
              <a:off x="5578839" y="3538799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3" name="椭圆 462"/>
            <p:cNvSpPr/>
            <p:nvPr/>
          </p:nvSpPr>
          <p:spPr>
            <a:xfrm rot="10800000">
              <a:off x="5405580" y="3718852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 rot="10800000">
              <a:off x="5405580" y="3538799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5" name="椭圆 464"/>
            <p:cNvSpPr/>
            <p:nvPr/>
          </p:nvSpPr>
          <p:spPr>
            <a:xfrm rot="10800000">
              <a:off x="5235718" y="3718852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6" name="椭圆 465"/>
            <p:cNvSpPr/>
            <p:nvPr/>
          </p:nvSpPr>
          <p:spPr>
            <a:xfrm rot="10800000">
              <a:off x="5235718" y="3538799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 rot="10800000">
              <a:off x="5054358" y="3718852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8" name="椭圆 467"/>
            <p:cNvSpPr/>
            <p:nvPr/>
          </p:nvSpPr>
          <p:spPr>
            <a:xfrm rot="10800000">
              <a:off x="5054358" y="353879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9" name="椭圆 468"/>
            <p:cNvSpPr/>
            <p:nvPr/>
          </p:nvSpPr>
          <p:spPr>
            <a:xfrm rot="10800000">
              <a:off x="4881099" y="3718852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 rot="10800000">
              <a:off x="4881099" y="353879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1" name="椭圆 470"/>
            <p:cNvSpPr/>
            <p:nvPr/>
          </p:nvSpPr>
          <p:spPr>
            <a:xfrm rot="10800000">
              <a:off x="4711238" y="3718852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2" name="椭圆 471"/>
            <p:cNvSpPr/>
            <p:nvPr/>
          </p:nvSpPr>
          <p:spPr>
            <a:xfrm rot="10800000">
              <a:off x="4711238" y="3538799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 rot="10800000">
              <a:off x="6091822" y="3358745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4" name="椭圆 473"/>
            <p:cNvSpPr/>
            <p:nvPr/>
          </p:nvSpPr>
          <p:spPr>
            <a:xfrm rot="10800000">
              <a:off x="6091822" y="3178693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5" name="椭圆 474"/>
            <p:cNvSpPr/>
            <p:nvPr/>
          </p:nvSpPr>
          <p:spPr>
            <a:xfrm rot="10800000">
              <a:off x="5918563" y="3358745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 rot="10800000">
              <a:off x="5918563" y="3178693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7" name="椭圆 476"/>
            <p:cNvSpPr/>
            <p:nvPr/>
          </p:nvSpPr>
          <p:spPr>
            <a:xfrm rot="10800000">
              <a:off x="5748701" y="3358745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8" name="椭圆 477"/>
            <p:cNvSpPr/>
            <p:nvPr/>
          </p:nvSpPr>
          <p:spPr>
            <a:xfrm rot="10800000">
              <a:off x="5748701" y="3178693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 rot="10800000">
              <a:off x="5578839" y="3358745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0" name="椭圆 479"/>
            <p:cNvSpPr/>
            <p:nvPr/>
          </p:nvSpPr>
          <p:spPr>
            <a:xfrm rot="10800000">
              <a:off x="5578839" y="3178693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 rot="10800000">
              <a:off x="5405580" y="3358745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 rot="10800000">
              <a:off x="5405580" y="3178693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3" name="椭圆 482"/>
            <p:cNvSpPr/>
            <p:nvPr/>
          </p:nvSpPr>
          <p:spPr>
            <a:xfrm rot="10800000">
              <a:off x="5235718" y="3358745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4" name="椭圆 483"/>
            <p:cNvSpPr/>
            <p:nvPr/>
          </p:nvSpPr>
          <p:spPr>
            <a:xfrm rot="10800000">
              <a:off x="5235718" y="3178693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 rot="10800000">
              <a:off x="5054358" y="3358745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6" name="椭圆 485"/>
            <p:cNvSpPr/>
            <p:nvPr/>
          </p:nvSpPr>
          <p:spPr>
            <a:xfrm rot="10800000">
              <a:off x="5054358" y="3178693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 rot="10800000">
              <a:off x="4881099" y="3358745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 rot="10800000">
              <a:off x="4881099" y="3178693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9" name="椭圆 488"/>
            <p:cNvSpPr/>
            <p:nvPr/>
          </p:nvSpPr>
          <p:spPr>
            <a:xfrm rot="10800000">
              <a:off x="4711238" y="3358745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0" name="椭圆 489"/>
            <p:cNvSpPr/>
            <p:nvPr/>
          </p:nvSpPr>
          <p:spPr>
            <a:xfrm rot="10800000">
              <a:off x="4711238" y="3178693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 rot="10800000">
              <a:off x="6091822" y="2998639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2" name="椭圆 491"/>
            <p:cNvSpPr/>
            <p:nvPr/>
          </p:nvSpPr>
          <p:spPr>
            <a:xfrm rot="10800000">
              <a:off x="6091822" y="2818587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3" name="椭圆 492"/>
            <p:cNvSpPr/>
            <p:nvPr/>
          </p:nvSpPr>
          <p:spPr>
            <a:xfrm rot="10800000">
              <a:off x="5918563" y="2998639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 rot="10800000">
              <a:off x="5918563" y="2818587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5" name="椭圆 494"/>
            <p:cNvSpPr/>
            <p:nvPr/>
          </p:nvSpPr>
          <p:spPr>
            <a:xfrm rot="10800000">
              <a:off x="5748701" y="2998639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6" name="椭圆 495"/>
            <p:cNvSpPr/>
            <p:nvPr/>
          </p:nvSpPr>
          <p:spPr>
            <a:xfrm rot="10800000">
              <a:off x="5748701" y="2818587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 rot="10800000">
              <a:off x="5578839" y="2998639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8" name="椭圆 497"/>
            <p:cNvSpPr/>
            <p:nvPr/>
          </p:nvSpPr>
          <p:spPr>
            <a:xfrm rot="10800000">
              <a:off x="5578839" y="2818587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9" name="椭圆 498"/>
            <p:cNvSpPr/>
            <p:nvPr/>
          </p:nvSpPr>
          <p:spPr>
            <a:xfrm rot="10800000">
              <a:off x="5405580" y="2998639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 rot="10800000">
              <a:off x="5405580" y="2818587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1" name="椭圆 500"/>
            <p:cNvSpPr/>
            <p:nvPr/>
          </p:nvSpPr>
          <p:spPr>
            <a:xfrm rot="10800000">
              <a:off x="5235718" y="299863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2" name="椭圆 501"/>
            <p:cNvSpPr/>
            <p:nvPr/>
          </p:nvSpPr>
          <p:spPr>
            <a:xfrm rot="10800000">
              <a:off x="5235718" y="2818587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 rot="10800000">
              <a:off x="5054358" y="299863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4" name="椭圆 503"/>
            <p:cNvSpPr/>
            <p:nvPr/>
          </p:nvSpPr>
          <p:spPr>
            <a:xfrm rot="10800000">
              <a:off x="5054358" y="2818587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5" name="椭圆 504"/>
            <p:cNvSpPr/>
            <p:nvPr/>
          </p:nvSpPr>
          <p:spPr>
            <a:xfrm rot="10800000">
              <a:off x="4881099" y="2998639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 rot="10800000">
              <a:off x="4881099" y="2818587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7" name="椭圆 506"/>
            <p:cNvSpPr/>
            <p:nvPr/>
          </p:nvSpPr>
          <p:spPr>
            <a:xfrm rot="10800000">
              <a:off x="4711238" y="2998639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 rot="10800000">
              <a:off x="4711238" y="2818587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9" name="椭圆 508"/>
            <p:cNvSpPr/>
            <p:nvPr/>
          </p:nvSpPr>
          <p:spPr>
            <a:xfrm rot="10800000">
              <a:off x="6091822" y="2638534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0" name="椭圆 509"/>
            <p:cNvSpPr/>
            <p:nvPr/>
          </p:nvSpPr>
          <p:spPr>
            <a:xfrm rot="10800000">
              <a:off x="6091822" y="2458480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1" name="椭圆 510"/>
            <p:cNvSpPr/>
            <p:nvPr/>
          </p:nvSpPr>
          <p:spPr>
            <a:xfrm rot="10800000">
              <a:off x="5918563" y="2638534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2" name="椭圆 511"/>
            <p:cNvSpPr/>
            <p:nvPr/>
          </p:nvSpPr>
          <p:spPr>
            <a:xfrm rot="10800000">
              <a:off x="5918563" y="2458480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3" name="椭圆 512"/>
            <p:cNvSpPr/>
            <p:nvPr/>
          </p:nvSpPr>
          <p:spPr>
            <a:xfrm rot="10800000">
              <a:off x="5748701" y="263853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/>
            <p:cNvSpPr/>
            <p:nvPr/>
          </p:nvSpPr>
          <p:spPr>
            <a:xfrm rot="10800000">
              <a:off x="5748701" y="2458480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 rot="10800000">
              <a:off x="5578839" y="2638534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/>
            <p:cNvSpPr/>
            <p:nvPr/>
          </p:nvSpPr>
          <p:spPr>
            <a:xfrm rot="10800000">
              <a:off x="5578839" y="2458480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/>
            <p:cNvSpPr/>
            <p:nvPr/>
          </p:nvSpPr>
          <p:spPr>
            <a:xfrm rot="10800000">
              <a:off x="5405580" y="2638534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8" name="椭圆 517"/>
            <p:cNvSpPr/>
            <p:nvPr/>
          </p:nvSpPr>
          <p:spPr>
            <a:xfrm rot="10800000">
              <a:off x="5405580" y="2458480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9" name="椭圆 518"/>
            <p:cNvSpPr/>
            <p:nvPr/>
          </p:nvSpPr>
          <p:spPr>
            <a:xfrm rot="10800000">
              <a:off x="5235718" y="2638534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0" name="椭圆 519"/>
            <p:cNvSpPr/>
            <p:nvPr/>
          </p:nvSpPr>
          <p:spPr>
            <a:xfrm rot="10800000">
              <a:off x="5235718" y="2458480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1" name="椭圆 520"/>
            <p:cNvSpPr/>
            <p:nvPr/>
          </p:nvSpPr>
          <p:spPr>
            <a:xfrm rot="10800000">
              <a:off x="5054358" y="2638534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2" name="椭圆 521"/>
            <p:cNvSpPr/>
            <p:nvPr/>
          </p:nvSpPr>
          <p:spPr>
            <a:xfrm rot="10800000">
              <a:off x="5054358" y="2458480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3" name="椭圆 522"/>
            <p:cNvSpPr/>
            <p:nvPr/>
          </p:nvSpPr>
          <p:spPr>
            <a:xfrm rot="10800000">
              <a:off x="4881099" y="2638534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4" name="椭圆 523"/>
            <p:cNvSpPr/>
            <p:nvPr/>
          </p:nvSpPr>
          <p:spPr>
            <a:xfrm rot="10800000">
              <a:off x="4881099" y="2458480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5" name="椭圆 524"/>
            <p:cNvSpPr/>
            <p:nvPr/>
          </p:nvSpPr>
          <p:spPr>
            <a:xfrm rot="10800000">
              <a:off x="4711238" y="2638534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/>
            <p:cNvSpPr/>
            <p:nvPr/>
          </p:nvSpPr>
          <p:spPr>
            <a:xfrm rot="10800000">
              <a:off x="4711238" y="2458480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/>
            <p:cNvSpPr/>
            <p:nvPr/>
          </p:nvSpPr>
          <p:spPr>
            <a:xfrm rot="10800000">
              <a:off x="6091822" y="227842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 rot="10800000">
              <a:off x="6091822" y="2098374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/>
            <p:cNvSpPr/>
            <p:nvPr/>
          </p:nvSpPr>
          <p:spPr>
            <a:xfrm rot="10800000">
              <a:off x="5918563" y="227842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0" name="椭圆 529"/>
            <p:cNvSpPr/>
            <p:nvPr/>
          </p:nvSpPr>
          <p:spPr>
            <a:xfrm rot="10800000">
              <a:off x="5918563" y="2098374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1" name="椭圆 530"/>
            <p:cNvSpPr/>
            <p:nvPr/>
          </p:nvSpPr>
          <p:spPr>
            <a:xfrm rot="10800000">
              <a:off x="5748701" y="2278428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 rot="10800000">
              <a:off x="5748701" y="2098374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3" name="椭圆 532"/>
            <p:cNvSpPr/>
            <p:nvPr/>
          </p:nvSpPr>
          <p:spPr>
            <a:xfrm rot="10800000">
              <a:off x="5578839" y="2278428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4" name="椭圆 533"/>
            <p:cNvSpPr/>
            <p:nvPr/>
          </p:nvSpPr>
          <p:spPr>
            <a:xfrm rot="10800000">
              <a:off x="5578839" y="2098374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5" name="椭圆 534"/>
            <p:cNvSpPr/>
            <p:nvPr/>
          </p:nvSpPr>
          <p:spPr>
            <a:xfrm rot="10800000">
              <a:off x="5405580" y="227842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6" name="椭圆 535"/>
            <p:cNvSpPr/>
            <p:nvPr/>
          </p:nvSpPr>
          <p:spPr>
            <a:xfrm rot="10800000">
              <a:off x="5405580" y="2098374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7" name="椭圆 536"/>
            <p:cNvSpPr/>
            <p:nvPr/>
          </p:nvSpPr>
          <p:spPr>
            <a:xfrm rot="10800000">
              <a:off x="5235718" y="227842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 rot="10800000">
              <a:off x="5235718" y="2098374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/>
            <p:cNvSpPr/>
            <p:nvPr/>
          </p:nvSpPr>
          <p:spPr>
            <a:xfrm rot="10800000">
              <a:off x="5054358" y="227842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/>
            <p:cNvSpPr/>
            <p:nvPr/>
          </p:nvSpPr>
          <p:spPr>
            <a:xfrm rot="10800000">
              <a:off x="5054358" y="2098374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/>
            <p:cNvSpPr/>
            <p:nvPr/>
          </p:nvSpPr>
          <p:spPr>
            <a:xfrm rot="10800000">
              <a:off x="4881099" y="227842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2" name="椭圆 541"/>
            <p:cNvSpPr/>
            <p:nvPr/>
          </p:nvSpPr>
          <p:spPr>
            <a:xfrm rot="10800000">
              <a:off x="4881099" y="2098374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3" name="椭圆 542"/>
            <p:cNvSpPr/>
            <p:nvPr/>
          </p:nvSpPr>
          <p:spPr>
            <a:xfrm rot="10800000">
              <a:off x="4711238" y="227842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4" name="椭圆 543"/>
            <p:cNvSpPr/>
            <p:nvPr/>
          </p:nvSpPr>
          <p:spPr>
            <a:xfrm rot="10800000">
              <a:off x="4711238" y="2098374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 rot="10800000">
              <a:off x="6091822" y="1918321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6" name="椭圆 545"/>
            <p:cNvSpPr/>
            <p:nvPr/>
          </p:nvSpPr>
          <p:spPr>
            <a:xfrm rot="10800000">
              <a:off x="6091822" y="1738268"/>
              <a:ext cx="156273" cy="15627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7" name="椭圆 546"/>
            <p:cNvSpPr/>
            <p:nvPr/>
          </p:nvSpPr>
          <p:spPr>
            <a:xfrm rot="10800000">
              <a:off x="5918563" y="1918321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8" name="椭圆 547"/>
            <p:cNvSpPr/>
            <p:nvPr/>
          </p:nvSpPr>
          <p:spPr>
            <a:xfrm rot="10800000">
              <a:off x="5918563" y="173826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9" name="椭圆 548"/>
            <p:cNvSpPr/>
            <p:nvPr/>
          </p:nvSpPr>
          <p:spPr>
            <a:xfrm rot="10800000">
              <a:off x="5748701" y="1918321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/>
            <p:cNvSpPr/>
            <p:nvPr/>
          </p:nvSpPr>
          <p:spPr>
            <a:xfrm rot="10800000">
              <a:off x="5748701" y="1738268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/>
            <p:cNvSpPr/>
            <p:nvPr/>
          </p:nvSpPr>
          <p:spPr>
            <a:xfrm rot="10800000">
              <a:off x="5578839" y="1918321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/>
            <p:cNvSpPr/>
            <p:nvPr/>
          </p:nvSpPr>
          <p:spPr>
            <a:xfrm rot="10800000">
              <a:off x="5578839" y="1738268"/>
              <a:ext cx="156273" cy="156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/>
            <p:cNvSpPr/>
            <p:nvPr/>
          </p:nvSpPr>
          <p:spPr>
            <a:xfrm rot="10800000">
              <a:off x="5405580" y="1918321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4" name="椭圆 553"/>
            <p:cNvSpPr/>
            <p:nvPr/>
          </p:nvSpPr>
          <p:spPr>
            <a:xfrm rot="10800000">
              <a:off x="5405580" y="173826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5" name="椭圆 554"/>
            <p:cNvSpPr/>
            <p:nvPr/>
          </p:nvSpPr>
          <p:spPr>
            <a:xfrm rot="10800000">
              <a:off x="5235718" y="1918321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6" name="椭圆 555"/>
            <p:cNvSpPr/>
            <p:nvPr/>
          </p:nvSpPr>
          <p:spPr>
            <a:xfrm rot="10800000">
              <a:off x="5235718" y="1738268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7" name="椭圆 556"/>
            <p:cNvSpPr/>
            <p:nvPr/>
          </p:nvSpPr>
          <p:spPr>
            <a:xfrm rot="10800000">
              <a:off x="5054358" y="1918321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8" name="椭圆 557"/>
            <p:cNvSpPr/>
            <p:nvPr/>
          </p:nvSpPr>
          <p:spPr>
            <a:xfrm rot="10800000">
              <a:off x="5054358" y="1738268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9" name="椭圆 558"/>
            <p:cNvSpPr/>
            <p:nvPr/>
          </p:nvSpPr>
          <p:spPr>
            <a:xfrm rot="10800000">
              <a:off x="4881099" y="1918321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0" name="椭圆 559"/>
            <p:cNvSpPr/>
            <p:nvPr/>
          </p:nvSpPr>
          <p:spPr>
            <a:xfrm rot="10800000">
              <a:off x="4881099" y="173826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1" name="椭圆 560"/>
            <p:cNvSpPr/>
            <p:nvPr/>
          </p:nvSpPr>
          <p:spPr>
            <a:xfrm rot="10800000">
              <a:off x="4711238" y="1918321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/>
            <p:cNvSpPr/>
            <p:nvPr/>
          </p:nvSpPr>
          <p:spPr>
            <a:xfrm rot="10800000">
              <a:off x="4711238" y="1738268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 rot="10800000">
              <a:off x="6091822" y="155821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/>
            <p:cNvSpPr/>
            <p:nvPr/>
          </p:nvSpPr>
          <p:spPr>
            <a:xfrm rot="10800000">
              <a:off x="6091822" y="1378162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/>
            <p:cNvSpPr/>
            <p:nvPr/>
          </p:nvSpPr>
          <p:spPr>
            <a:xfrm rot="10800000">
              <a:off x="5918563" y="1558215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6" name="椭圆 565"/>
            <p:cNvSpPr/>
            <p:nvPr/>
          </p:nvSpPr>
          <p:spPr>
            <a:xfrm rot="10800000">
              <a:off x="5918563" y="1378162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7" name="椭圆 566"/>
            <p:cNvSpPr/>
            <p:nvPr/>
          </p:nvSpPr>
          <p:spPr>
            <a:xfrm rot="10800000">
              <a:off x="5748701" y="1558215"/>
              <a:ext cx="156273" cy="15627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8" name="椭圆 567"/>
            <p:cNvSpPr/>
            <p:nvPr/>
          </p:nvSpPr>
          <p:spPr>
            <a:xfrm rot="10800000">
              <a:off x="5748701" y="1378162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9" name="椭圆 568"/>
            <p:cNvSpPr/>
            <p:nvPr/>
          </p:nvSpPr>
          <p:spPr>
            <a:xfrm rot="10800000">
              <a:off x="5578839" y="155821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0" name="椭圆 569"/>
            <p:cNvSpPr/>
            <p:nvPr/>
          </p:nvSpPr>
          <p:spPr>
            <a:xfrm rot="10800000">
              <a:off x="5578839" y="1378162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1" name="椭圆 570"/>
            <p:cNvSpPr/>
            <p:nvPr/>
          </p:nvSpPr>
          <p:spPr>
            <a:xfrm rot="10800000">
              <a:off x="5405580" y="1558215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2" name="椭圆 571"/>
            <p:cNvSpPr/>
            <p:nvPr/>
          </p:nvSpPr>
          <p:spPr>
            <a:xfrm rot="10800000">
              <a:off x="5405580" y="1378162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3" name="椭圆 572"/>
            <p:cNvSpPr/>
            <p:nvPr/>
          </p:nvSpPr>
          <p:spPr>
            <a:xfrm rot="10800000">
              <a:off x="5235718" y="155821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/>
            <p:cNvSpPr/>
            <p:nvPr/>
          </p:nvSpPr>
          <p:spPr>
            <a:xfrm rot="10800000">
              <a:off x="5235718" y="1378162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/>
            <p:cNvSpPr/>
            <p:nvPr/>
          </p:nvSpPr>
          <p:spPr>
            <a:xfrm rot="10800000">
              <a:off x="5054358" y="155821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/>
            <p:cNvSpPr/>
            <p:nvPr/>
          </p:nvSpPr>
          <p:spPr>
            <a:xfrm rot="10800000">
              <a:off x="5054358" y="1378162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/>
            <p:cNvSpPr/>
            <p:nvPr/>
          </p:nvSpPr>
          <p:spPr>
            <a:xfrm rot="10800000">
              <a:off x="4881099" y="1558215"/>
              <a:ext cx="156273" cy="156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8" name="椭圆 577"/>
            <p:cNvSpPr/>
            <p:nvPr/>
          </p:nvSpPr>
          <p:spPr>
            <a:xfrm rot="10800000">
              <a:off x="4881099" y="1378162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9" name="椭圆 578"/>
            <p:cNvSpPr/>
            <p:nvPr/>
          </p:nvSpPr>
          <p:spPr>
            <a:xfrm rot="10800000">
              <a:off x="4711238" y="155821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0" name="椭圆 579"/>
            <p:cNvSpPr/>
            <p:nvPr/>
          </p:nvSpPr>
          <p:spPr>
            <a:xfrm rot="10800000">
              <a:off x="4711238" y="1378162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1" name="椭圆 580"/>
            <p:cNvSpPr/>
            <p:nvPr/>
          </p:nvSpPr>
          <p:spPr>
            <a:xfrm rot="10800000">
              <a:off x="6091822" y="1198108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2" name="椭圆 581"/>
            <p:cNvSpPr/>
            <p:nvPr/>
          </p:nvSpPr>
          <p:spPr>
            <a:xfrm rot="10800000">
              <a:off x="5918563" y="1198108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3" name="椭圆 582"/>
            <p:cNvSpPr/>
            <p:nvPr/>
          </p:nvSpPr>
          <p:spPr>
            <a:xfrm rot="10800000">
              <a:off x="5748701" y="1198108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4" name="椭圆 583"/>
            <p:cNvSpPr/>
            <p:nvPr/>
          </p:nvSpPr>
          <p:spPr>
            <a:xfrm rot="10800000">
              <a:off x="5578839" y="1198108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5" name="椭圆 584"/>
            <p:cNvSpPr/>
            <p:nvPr/>
          </p:nvSpPr>
          <p:spPr>
            <a:xfrm rot="10800000">
              <a:off x="5405580" y="1198108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/>
            <p:cNvSpPr/>
            <p:nvPr/>
          </p:nvSpPr>
          <p:spPr>
            <a:xfrm rot="10800000">
              <a:off x="5235718" y="1198108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/>
            <p:cNvSpPr/>
            <p:nvPr/>
          </p:nvSpPr>
          <p:spPr>
            <a:xfrm rot="10800000">
              <a:off x="5054358" y="1198108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/>
            <p:cNvSpPr/>
            <p:nvPr/>
          </p:nvSpPr>
          <p:spPr>
            <a:xfrm rot="10800000">
              <a:off x="4881099" y="1198108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/>
            <p:cNvSpPr/>
            <p:nvPr/>
          </p:nvSpPr>
          <p:spPr>
            <a:xfrm rot="10800000">
              <a:off x="4711238" y="1198108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0" name="椭圆 589"/>
            <p:cNvSpPr/>
            <p:nvPr/>
          </p:nvSpPr>
          <p:spPr>
            <a:xfrm rot="10800000">
              <a:off x="6091822" y="1018055"/>
              <a:ext cx="156273" cy="156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1" name="椭圆 590"/>
            <p:cNvSpPr/>
            <p:nvPr/>
          </p:nvSpPr>
          <p:spPr>
            <a:xfrm rot="10800000">
              <a:off x="6091822" y="838002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2" name="椭圆 591"/>
            <p:cNvSpPr/>
            <p:nvPr/>
          </p:nvSpPr>
          <p:spPr>
            <a:xfrm rot="10800000">
              <a:off x="5918563" y="101805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3" name="椭圆 592"/>
            <p:cNvSpPr/>
            <p:nvPr/>
          </p:nvSpPr>
          <p:spPr>
            <a:xfrm rot="10800000">
              <a:off x="5918563" y="838002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4" name="椭圆 593"/>
            <p:cNvSpPr/>
            <p:nvPr/>
          </p:nvSpPr>
          <p:spPr>
            <a:xfrm rot="10800000">
              <a:off x="5748701" y="1018055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5" name="椭圆 594"/>
            <p:cNvSpPr/>
            <p:nvPr/>
          </p:nvSpPr>
          <p:spPr>
            <a:xfrm rot="10800000">
              <a:off x="5748701" y="838002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6" name="椭圆 595"/>
            <p:cNvSpPr/>
            <p:nvPr/>
          </p:nvSpPr>
          <p:spPr>
            <a:xfrm rot="10800000">
              <a:off x="5578839" y="101805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7" name="椭圆 596"/>
            <p:cNvSpPr/>
            <p:nvPr/>
          </p:nvSpPr>
          <p:spPr>
            <a:xfrm rot="10800000">
              <a:off x="5578839" y="838002"/>
              <a:ext cx="156273" cy="156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/>
            <p:cNvSpPr/>
            <p:nvPr/>
          </p:nvSpPr>
          <p:spPr>
            <a:xfrm rot="10800000">
              <a:off x="5405580" y="1018055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/>
            <p:cNvSpPr/>
            <p:nvPr/>
          </p:nvSpPr>
          <p:spPr>
            <a:xfrm rot="10800000">
              <a:off x="5405580" y="838002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/>
            <p:cNvSpPr/>
            <p:nvPr/>
          </p:nvSpPr>
          <p:spPr>
            <a:xfrm rot="10800000">
              <a:off x="5235718" y="101805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/>
            <p:cNvSpPr/>
            <p:nvPr/>
          </p:nvSpPr>
          <p:spPr>
            <a:xfrm rot="10800000">
              <a:off x="5235718" y="838002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2" name="椭圆 601"/>
            <p:cNvSpPr/>
            <p:nvPr/>
          </p:nvSpPr>
          <p:spPr>
            <a:xfrm rot="10800000">
              <a:off x="5054358" y="1018055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3" name="椭圆 602"/>
            <p:cNvSpPr/>
            <p:nvPr/>
          </p:nvSpPr>
          <p:spPr>
            <a:xfrm rot="10800000">
              <a:off x="5054358" y="838002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4" name="椭圆 603"/>
            <p:cNvSpPr/>
            <p:nvPr/>
          </p:nvSpPr>
          <p:spPr>
            <a:xfrm rot="10800000">
              <a:off x="4881099" y="1018055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5" name="椭圆 604"/>
            <p:cNvSpPr/>
            <p:nvPr/>
          </p:nvSpPr>
          <p:spPr>
            <a:xfrm rot="10800000">
              <a:off x="4881099" y="838002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6" name="椭圆 605"/>
            <p:cNvSpPr/>
            <p:nvPr/>
          </p:nvSpPr>
          <p:spPr>
            <a:xfrm rot="10800000">
              <a:off x="4711238" y="1018055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7" name="椭圆 606"/>
            <p:cNvSpPr/>
            <p:nvPr/>
          </p:nvSpPr>
          <p:spPr>
            <a:xfrm rot="10800000">
              <a:off x="4711238" y="838002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/>
            <p:cNvSpPr/>
            <p:nvPr/>
          </p:nvSpPr>
          <p:spPr>
            <a:xfrm rot="10800000">
              <a:off x="6091822" y="657949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/>
            <p:cNvSpPr/>
            <p:nvPr/>
          </p:nvSpPr>
          <p:spPr>
            <a:xfrm rot="10800000">
              <a:off x="6091822" y="477896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/>
            <p:cNvSpPr/>
            <p:nvPr/>
          </p:nvSpPr>
          <p:spPr>
            <a:xfrm rot="10800000">
              <a:off x="5918563" y="657949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/>
            <p:cNvSpPr/>
            <p:nvPr/>
          </p:nvSpPr>
          <p:spPr>
            <a:xfrm rot="10800000">
              <a:off x="5918563" y="477896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/>
            <p:cNvSpPr/>
            <p:nvPr/>
          </p:nvSpPr>
          <p:spPr>
            <a:xfrm rot="10800000">
              <a:off x="5748701" y="657949"/>
              <a:ext cx="156273" cy="15627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/>
            <p:cNvSpPr/>
            <p:nvPr/>
          </p:nvSpPr>
          <p:spPr>
            <a:xfrm rot="10800000">
              <a:off x="5748701" y="477896"/>
              <a:ext cx="156273" cy="156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/>
            <p:cNvSpPr/>
            <p:nvPr/>
          </p:nvSpPr>
          <p:spPr>
            <a:xfrm rot="10800000">
              <a:off x="5578839" y="657949"/>
              <a:ext cx="156273" cy="15627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5" name="椭圆 614"/>
            <p:cNvSpPr/>
            <p:nvPr/>
          </p:nvSpPr>
          <p:spPr>
            <a:xfrm rot="10800000">
              <a:off x="5578839" y="477896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6" name="椭圆 615"/>
            <p:cNvSpPr/>
            <p:nvPr/>
          </p:nvSpPr>
          <p:spPr>
            <a:xfrm rot="10800000">
              <a:off x="5405580" y="657949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7" name="椭圆 616"/>
            <p:cNvSpPr/>
            <p:nvPr/>
          </p:nvSpPr>
          <p:spPr>
            <a:xfrm rot="10800000">
              <a:off x="5405580" y="477896"/>
              <a:ext cx="156273" cy="156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/>
            <p:cNvSpPr/>
            <p:nvPr/>
          </p:nvSpPr>
          <p:spPr>
            <a:xfrm rot="10800000">
              <a:off x="5235718" y="657949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/>
            <p:cNvSpPr/>
            <p:nvPr/>
          </p:nvSpPr>
          <p:spPr>
            <a:xfrm rot="10800000">
              <a:off x="5235718" y="477896"/>
              <a:ext cx="156273" cy="1562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/>
            <p:cNvSpPr/>
            <p:nvPr/>
          </p:nvSpPr>
          <p:spPr>
            <a:xfrm rot="10800000">
              <a:off x="5054358" y="657949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/>
            <p:cNvSpPr/>
            <p:nvPr/>
          </p:nvSpPr>
          <p:spPr>
            <a:xfrm rot="10800000">
              <a:off x="5054358" y="477896"/>
              <a:ext cx="156273" cy="15627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/>
            <p:cNvSpPr/>
            <p:nvPr/>
          </p:nvSpPr>
          <p:spPr>
            <a:xfrm rot="10800000">
              <a:off x="4881099" y="657949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/>
            <p:cNvSpPr/>
            <p:nvPr/>
          </p:nvSpPr>
          <p:spPr>
            <a:xfrm rot="10800000">
              <a:off x="4881099" y="477896"/>
              <a:ext cx="156273" cy="15627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/>
            <p:cNvSpPr/>
            <p:nvPr/>
          </p:nvSpPr>
          <p:spPr>
            <a:xfrm rot="10800000">
              <a:off x="4711238" y="657949"/>
              <a:ext cx="156273" cy="1562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5" name="椭圆 624"/>
            <p:cNvSpPr/>
            <p:nvPr/>
          </p:nvSpPr>
          <p:spPr>
            <a:xfrm rot="10800000">
              <a:off x="4711238" y="477896"/>
              <a:ext cx="156273" cy="15627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6" name="椭圆 625"/>
            <p:cNvSpPr/>
            <p:nvPr/>
          </p:nvSpPr>
          <p:spPr>
            <a:xfrm rot="10800000">
              <a:off x="6091822" y="4619117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/>
            <p:cNvSpPr/>
            <p:nvPr/>
          </p:nvSpPr>
          <p:spPr>
            <a:xfrm rot="10800000">
              <a:off x="6091822" y="443906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/>
            <p:cNvSpPr/>
            <p:nvPr/>
          </p:nvSpPr>
          <p:spPr>
            <a:xfrm rot="10800000">
              <a:off x="5918563" y="4619117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/>
            <p:cNvSpPr/>
            <p:nvPr/>
          </p:nvSpPr>
          <p:spPr>
            <a:xfrm rot="10800000">
              <a:off x="5918563" y="4439064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/>
            <p:cNvSpPr/>
            <p:nvPr/>
          </p:nvSpPr>
          <p:spPr>
            <a:xfrm rot="10800000">
              <a:off x="5748701" y="4619117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/>
            <p:cNvSpPr/>
            <p:nvPr/>
          </p:nvSpPr>
          <p:spPr>
            <a:xfrm rot="10800000">
              <a:off x="5748701" y="443906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/>
            <p:cNvSpPr/>
            <p:nvPr/>
          </p:nvSpPr>
          <p:spPr>
            <a:xfrm rot="10800000">
              <a:off x="5578839" y="4619117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/>
            <p:cNvSpPr/>
            <p:nvPr/>
          </p:nvSpPr>
          <p:spPr>
            <a:xfrm rot="10800000">
              <a:off x="5578839" y="4439064"/>
              <a:ext cx="156273" cy="1562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4" name="椭圆 633"/>
            <p:cNvSpPr/>
            <p:nvPr/>
          </p:nvSpPr>
          <p:spPr>
            <a:xfrm rot="10800000">
              <a:off x="5405580" y="4619117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5" name="椭圆 634"/>
            <p:cNvSpPr/>
            <p:nvPr/>
          </p:nvSpPr>
          <p:spPr>
            <a:xfrm rot="10800000">
              <a:off x="5405580" y="4439064"/>
              <a:ext cx="156273" cy="1562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/>
            <p:cNvSpPr/>
            <p:nvPr/>
          </p:nvSpPr>
          <p:spPr>
            <a:xfrm rot="10800000">
              <a:off x="5235718" y="4619117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/>
            <p:cNvSpPr/>
            <p:nvPr/>
          </p:nvSpPr>
          <p:spPr>
            <a:xfrm rot="10800000">
              <a:off x="5235718" y="443906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/>
            <p:cNvSpPr/>
            <p:nvPr/>
          </p:nvSpPr>
          <p:spPr>
            <a:xfrm rot="10800000">
              <a:off x="5054358" y="4619117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/>
            <p:cNvSpPr/>
            <p:nvPr/>
          </p:nvSpPr>
          <p:spPr>
            <a:xfrm rot="10800000">
              <a:off x="5054358" y="4439064"/>
              <a:ext cx="156273" cy="15627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/>
            <p:cNvSpPr/>
            <p:nvPr/>
          </p:nvSpPr>
          <p:spPr>
            <a:xfrm rot="10800000">
              <a:off x="4881099" y="4619117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/>
            <p:cNvSpPr/>
            <p:nvPr/>
          </p:nvSpPr>
          <p:spPr>
            <a:xfrm rot="10800000">
              <a:off x="4881099" y="4439064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/>
            <p:cNvSpPr/>
            <p:nvPr/>
          </p:nvSpPr>
          <p:spPr>
            <a:xfrm rot="10800000">
              <a:off x="4711238" y="4619117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3" name="椭圆 642"/>
            <p:cNvSpPr/>
            <p:nvPr/>
          </p:nvSpPr>
          <p:spPr>
            <a:xfrm rot="10800000">
              <a:off x="4711238" y="4439064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4" name="椭圆 643"/>
            <p:cNvSpPr/>
            <p:nvPr/>
          </p:nvSpPr>
          <p:spPr>
            <a:xfrm rot="10800000">
              <a:off x="6091822" y="4259011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/>
            <p:cNvSpPr/>
            <p:nvPr/>
          </p:nvSpPr>
          <p:spPr>
            <a:xfrm rot="10800000">
              <a:off x="5918563" y="4259011"/>
              <a:ext cx="156273" cy="15627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/>
            <p:cNvSpPr/>
            <p:nvPr/>
          </p:nvSpPr>
          <p:spPr>
            <a:xfrm rot="10800000">
              <a:off x="5748701" y="4259011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/>
            <p:cNvSpPr/>
            <p:nvPr/>
          </p:nvSpPr>
          <p:spPr>
            <a:xfrm rot="10800000">
              <a:off x="5578839" y="4259011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/>
            <p:cNvSpPr/>
            <p:nvPr/>
          </p:nvSpPr>
          <p:spPr>
            <a:xfrm rot="10800000">
              <a:off x="5405580" y="4259011"/>
              <a:ext cx="156273" cy="156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/>
            <p:cNvSpPr/>
            <p:nvPr/>
          </p:nvSpPr>
          <p:spPr>
            <a:xfrm rot="10800000">
              <a:off x="5235718" y="4259011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/>
            <p:cNvSpPr/>
            <p:nvPr/>
          </p:nvSpPr>
          <p:spPr>
            <a:xfrm rot="10800000">
              <a:off x="5054358" y="4259011"/>
              <a:ext cx="156273" cy="15627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/>
            <p:cNvSpPr/>
            <p:nvPr/>
          </p:nvSpPr>
          <p:spPr>
            <a:xfrm rot="10800000">
              <a:off x="4881099" y="4259011"/>
              <a:ext cx="156273" cy="15627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2" name="椭圆 651"/>
            <p:cNvSpPr/>
            <p:nvPr/>
          </p:nvSpPr>
          <p:spPr>
            <a:xfrm rot="10800000">
              <a:off x="4711238" y="4259011"/>
              <a:ext cx="156273" cy="1562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53" name="文本框 652"/>
          <p:cNvSpPr txBox="1"/>
          <p:nvPr/>
        </p:nvSpPr>
        <p:spPr>
          <a:xfrm>
            <a:off x="4227123" y="2701674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dirty="0" smtClean="0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内部推荐系统</a:t>
            </a:r>
            <a:endParaRPr kumimoji="1" lang="en-US" altLang="zh-CN" sz="4400" dirty="0" smtClean="0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kumimoji="1" lang="zh-CN" altLang="en-US" sz="4400" dirty="0" smtClean="0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操作介绍</a:t>
            </a:r>
            <a:endParaRPr kumimoji="1" lang="zh-CN" altLang="en-US" sz="4400" dirty="0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DC105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00325" y="2157413"/>
            <a:ext cx="6315075" cy="2643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29088" y="2694176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简历推荐流程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、移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端推荐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、网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端推荐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622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88" y="1"/>
            <a:ext cx="3905640" cy="69468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rgbClr val="767779"/>
                </a:solidFill>
              </a:rPr>
              <a:t>Confidential | Copyright 2013 Trend Micro Inc.</a:t>
            </a:r>
            <a:endParaRPr lang="en-US" altLang="zh-CN">
              <a:solidFill>
                <a:srgbClr val="76777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04" y="0"/>
            <a:ext cx="3855697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921768" y="4437112"/>
            <a:ext cx="2008584" cy="5400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11685" y="2282716"/>
            <a:ext cx="2887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、移动端推荐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0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3855697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rgbClr val="767779"/>
                </a:solidFill>
              </a:rPr>
              <a:t>Confidential | Copyright 2013 Trend Micro Inc.</a:t>
            </a:r>
            <a:endParaRPr lang="en-US" altLang="zh-CN">
              <a:solidFill>
                <a:srgbClr val="76777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84" y="6872"/>
            <a:ext cx="3855697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524000" y="6165304"/>
            <a:ext cx="2008584" cy="62215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864783" y="4293096"/>
            <a:ext cx="2008584" cy="6120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87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286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4738" y="4559856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登录</a:t>
            </a:r>
            <a:r>
              <a:rPr lang="en-US" altLang="zh-CN" dirty="0" smtClean="0">
                <a:solidFill>
                  <a:schemeClr val="bg1"/>
                </a:solidFill>
              </a:rPr>
              <a:t>trendmicro.zhiye.com</a:t>
            </a:r>
            <a:r>
              <a:rPr lang="zh-CN" altLang="en-US" dirty="0" smtClean="0">
                <a:solidFill>
                  <a:schemeClr val="bg1"/>
                </a:solidFill>
              </a:rPr>
              <a:t>上传简历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4256" y="2313524"/>
            <a:ext cx="3630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、网页端推荐</a:t>
            </a:r>
            <a:endParaRPr lang="en-US" altLang="zh-CN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13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99"/>
            <a:ext cx="12192000" cy="68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9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75"/>
            <a:ext cx="12192000" cy="68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7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00325" y="2157413"/>
            <a:ext cx="6315075" cy="2643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86200" y="2694176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职位推荐分享流程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、分享朋友圈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、查看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奖金记录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2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3408"/>
            <a:ext cx="3857612" cy="686140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rgbClr val="767779"/>
                </a:solidFill>
              </a:rPr>
              <a:t>Confidential | Copyright 2013 Trend Micro Inc.</a:t>
            </a:r>
            <a:endParaRPr lang="en-US" altLang="zh-CN">
              <a:solidFill>
                <a:srgbClr val="76777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04" y="-80822"/>
            <a:ext cx="3855697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917192" y="2981789"/>
            <a:ext cx="2008584" cy="75608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08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rgbClr val="767779"/>
                </a:solidFill>
              </a:rPr>
              <a:t>Confidential | Copyright 2013 Trend Micro Inc.</a:t>
            </a:r>
            <a:endParaRPr lang="en-US" altLang="zh-CN">
              <a:solidFill>
                <a:srgbClr val="76777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385762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08" y="-47662"/>
            <a:ext cx="3857625" cy="6858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2448520" y="6347734"/>
            <a:ext cx="2008584" cy="52205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960096" y="2780928"/>
            <a:ext cx="2008584" cy="4500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490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86000" y="1457326"/>
            <a:ext cx="7058025" cy="3400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86136" y="2126486"/>
            <a:ext cx="48577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账号绑定流程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第一步：关注订阅号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二步：移动端绑定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三步：网页版绑定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19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72" y="26321"/>
            <a:ext cx="3765048" cy="66967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rgbClr val="767779"/>
                </a:solidFill>
              </a:rPr>
              <a:t>Confidential | Copyright 2013 Trend Micro Inc.</a:t>
            </a:r>
            <a:endParaRPr lang="en-US" altLang="zh-CN">
              <a:solidFill>
                <a:srgbClr val="767779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4376" y="-25684"/>
            <a:ext cx="3872072" cy="688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 bwMode="auto">
          <a:xfrm>
            <a:off x="7271738" y="1040740"/>
            <a:ext cx="3020516" cy="75608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6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00325" y="2157413"/>
            <a:ext cx="6315075" cy="2643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00462" y="3186618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3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rgbClr val="767779"/>
                </a:solidFill>
              </a:rPr>
              <a:t>Confidential | Copyright 2013 Trend Micro Inc.</a:t>
            </a:r>
            <a:endParaRPr lang="en-US" altLang="zh-CN">
              <a:solidFill>
                <a:srgbClr val="767779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7" y="-20552"/>
            <a:ext cx="3834253" cy="681985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1909470" y="6272324"/>
            <a:ext cx="1891998" cy="5280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5444" y="0"/>
            <a:ext cx="3864298" cy="68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45337" y="3914775"/>
            <a:ext cx="20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趋势员工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09470" y="4284107"/>
            <a:ext cx="347955" cy="1845231"/>
          </a:xfrm>
          <a:prstGeom prst="straightConnector1">
            <a:avLst/>
          </a:prstGeom>
          <a:ln>
            <a:solidFill>
              <a:srgbClr val="F23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74515" y="4293632"/>
            <a:ext cx="20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部粉丝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563849" y="4662964"/>
            <a:ext cx="168885" cy="1609360"/>
          </a:xfrm>
          <a:prstGeom prst="straightConnector1">
            <a:avLst/>
          </a:prstGeom>
          <a:ln>
            <a:solidFill>
              <a:srgbClr val="F23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9171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rgbClr val="767779"/>
                </a:solidFill>
              </a:rPr>
              <a:t>Confidential | Copyright 2013 Trend Micro Inc.</a:t>
            </a:r>
            <a:endParaRPr lang="en-US" altLang="zh-CN">
              <a:solidFill>
                <a:srgbClr val="76777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-39992"/>
            <a:ext cx="3855697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66" y="-39992"/>
            <a:ext cx="3855697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92" y="-39992"/>
            <a:ext cx="3855697" cy="68580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 bwMode="auto">
          <a:xfrm>
            <a:off x="7639733" y="6289944"/>
            <a:ext cx="1891998" cy="5280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281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0764" y="1016599"/>
            <a:ext cx="11167872" cy="645196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HRMM</a:t>
            </a:r>
            <a:r>
              <a:rPr lang="zh-CN" altLang="en-US" dirty="0" smtClean="0">
                <a:solidFill>
                  <a:schemeClr val="bg1"/>
                </a:solidFill>
              </a:rPr>
              <a:t>随时为您解答任何问题！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31" y="2497138"/>
            <a:ext cx="2457450" cy="2457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9581" y="1817132"/>
            <a:ext cx="445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关注趋势科技服务号：趋势科技招聘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5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1920" cy="68512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03" y="-3359"/>
            <a:ext cx="3855697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8732887" y="221788"/>
            <a:ext cx="2008584" cy="5040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86" y="2311401"/>
            <a:ext cx="2457450" cy="2457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1820" y="433456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第一步：关注订阅号</a:t>
            </a:r>
            <a:endParaRPr lang="en-US" altLang="zh-CN" sz="32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1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85576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12" y="3460790"/>
            <a:ext cx="2042337" cy="536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761" y="-594"/>
            <a:ext cx="3853006" cy="6858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06" y="5791443"/>
            <a:ext cx="2042337" cy="536494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96" y="13694"/>
            <a:ext cx="3856031" cy="685859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8632355" y="3589417"/>
            <a:ext cx="2008584" cy="5040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4544" y="2018262"/>
            <a:ext cx="485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第二步：移动端绑定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34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rgbClr val="767779"/>
                </a:solidFill>
              </a:rPr>
              <a:t>Confidential | Copyright 2013 Trend Micro Inc.</a:t>
            </a:r>
            <a:endParaRPr lang="en-US" altLang="zh-CN">
              <a:solidFill>
                <a:srgbClr val="767779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43384" y="0"/>
            <a:ext cx="9144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2855640" y="4509120"/>
            <a:ext cx="2008584" cy="5040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12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rgbClr val="767779"/>
                </a:solidFill>
              </a:rPr>
              <a:t>Confidential | Copyright 2013 Trend Micro Inc.</a:t>
            </a:r>
            <a:endParaRPr lang="en-US" altLang="zh-CN">
              <a:solidFill>
                <a:srgbClr val="767779"/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5520" y="2060848"/>
            <a:ext cx="8742362" cy="28803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091708" y="2924944"/>
            <a:ext cx="2008584" cy="75608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9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448" y="1236743"/>
            <a:ext cx="11155680" cy="562125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548" y="13470"/>
            <a:ext cx="4163929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286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4738" y="4559856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登录</a:t>
            </a:r>
            <a:r>
              <a:rPr lang="en-US" altLang="zh-CN" dirty="0" smtClean="0">
                <a:solidFill>
                  <a:schemeClr val="bg1"/>
                </a:solidFill>
              </a:rPr>
              <a:t>trendmicro.zhiye.com</a:t>
            </a:r>
            <a:r>
              <a:rPr lang="zh-CN" altLang="en-US" dirty="0" smtClean="0">
                <a:solidFill>
                  <a:schemeClr val="bg1"/>
                </a:solidFill>
              </a:rPr>
              <a:t>上传简历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5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9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8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|1.1|1.1|1.6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9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1|0.7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2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0.7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1"/>
</p:tagLst>
</file>

<file path=ppt/theme/theme1.xml><?xml version="1.0" encoding="utf-8"?>
<a:theme xmlns:a="http://schemas.openxmlformats.org/drawingml/2006/main" name="Office 主题">
  <a:themeElements>
    <a:clrScheme name="自定义 8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FE991"/>
      </a:accent1>
      <a:accent2>
        <a:srgbClr val="FBDB1F"/>
      </a:accent2>
      <a:accent3>
        <a:srgbClr val="CEA83C"/>
      </a:accent3>
      <a:accent4>
        <a:srgbClr val="ED7C0B"/>
      </a:accent4>
      <a:accent5>
        <a:srgbClr val="A36516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2255</TotalTime>
  <Words>246</Words>
  <Application>Microsoft Office PowerPoint</Application>
  <PresentationFormat>Widescreen</PresentationFormat>
  <Paragraphs>32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宋体</vt:lpstr>
      <vt:lpstr>微软雅黑</vt:lpstr>
      <vt:lpstr>Arial</vt:lpstr>
      <vt:lpstr>Century Gothic</vt:lpstr>
      <vt:lpstr>Segoe UI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HRMM随时为您解答任何问题！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Laura Luo (HR-CN)</cp:lastModifiedBy>
  <cp:revision>151</cp:revision>
  <dcterms:created xsi:type="dcterms:W3CDTF">2015-08-18T02:51:41Z</dcterms:created>
  <dcterms:modified xsi:type="dcterms:W3CDTF">2016-03-11T03:20:26Z</dcterms:modified>
  <cp:category/>
</cp:coreProperties>
</file>